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elegraf Bold" charset="1" panose="00000800000000000000"/>
      <p:regular r:id="rId13"/>
    </p:embeddedFont>
    <p:embeddedFont>
      <p:font typeface="Telegraf" charset="1" panose="00000500000000000000"/>
      <p:regular r:id="rId14"/>
    </p:embeddedFont>
    <p:embeddedFont>
      <p:font typeface="Telegraf Extra-Light" charset="1" panose="000003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43903"/>
            <a:ext cx="1079796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b="true" sz="12000" spc="6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38581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1206" y="8032284"/>
            <a:ext cx="392855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Abel Mitiku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1559100"/>
            <a:ext cx="8403819" cy="476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VERVIEW</a:t>
            </a:r>
          </a:p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911143"/>
            <a:ext cx="8403819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BUILDING A COMPLETE ENGAGEMENT ECOSYSTEM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5768872"/>
            <a:ext cx="8115300" cy="401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This d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atab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ase schema is designed to capture the full lifecycle of content publishing and user interaction. It records authors, posts, metadata, and engagement events, enabling a clear picture of how content performs and how users interact.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Tracks authors, posts, users, engagements, and metadata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Enables content performance analysis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Supports author growth &amp; user behavior insights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730902"/>
            <a:ext cx="9407130" cy="591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Engagement</a:t>
            </a: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HIGHLIGHTS</a:t>
            </a:r>
          </a:p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9338" y="4434814"/>
            <a:ext cx="6081469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MEASURING WHAT TRULY MATTERS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9338" y="6349275"/>
            <a:ext cx="5917923" cy="2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platform has a balanced distribution of engagement types with strong performance in views and likes. Tech content dominates, while engagement intensity is highest in the mornings.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817173" y="3634371"/>
            <a:ext cx="5206178" cy="247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</a:pPr>
            <a:r>
              <a:rPr lang="en-US" sz="1775" spc="88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📈 </a:t>
            </a:r>
            <a:r>
              <a:rPr lang="en-US" sz="1775" spc="88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Tot</a:t>
            </a:r>
            <a:r>
              <a:rPr lang="en-US" sz="1775" spc="88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al Posts: 8 | Total Authors: 5 | Total Engagements: 29</a:t>
            </a:r>
          </a:p>
          <a:p>
            <a:pPr algn="l">
              <a:lnSpc>
                <a:spcPts val="2485"/>
              </a:lnSpc>
            </a:pPr>
            <a:r>
              <a:rPr lang="en-US" sz="1775" spc="88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🏆 Top Category: Tech</a:t>
            </a:r>
          </a:p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927406" y="5642202"/>
            <a:ext cx="498571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👀</a:t>
            </a: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Views: 11 | 👍 Likes: 9 | 💬 Comments: 5 | 🔄 Shares: 4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27406" y="7403948"/>
            <a:ext cx="4985712" cy="208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⭐</a:t>
            </a: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Top Author: Alice (Tech)</a:t>
            </a:r>
          </a:p>
          <a:p>
            <a:pPr algn="l">
              <a:lnSpc>
                <a:spcPts val="2380"/>
              </a:lnSpc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Best Posting Time: 10:00 AM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870" y="38127"/>
            <a:ext cx="14338164" cy="591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</a:t>
            </a: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ENT PERFORMANCE</a:t>
            </a:r>
          </a:p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30930"/>
            <a:ext cx="11012824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UNLOCKING CONTENT SUCCESS FACTORS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57033"/>
            <a:ext cx="10268241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Engagement data shows clear patterns: media-rich content with well-optimized tags performs best. Lifestyle and Health posts underperform compared to Tech, highlighting areas for content strategy improvement.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91709"/>
            <a:ext cx="10268241" cy="235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Medi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posts + 3–5 tags → 2.5× engagement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High-performing posts: SQL Optimization, Morning Routines, PostgreSQL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Weak categories: Lifestyle &amp; Health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Tech consistently delivers highest engagement quality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68336" y="1192731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98508" y="1192731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68336" y="3612297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98508" y="3612297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7548" y="4862276"/>
            <a:ext cx="12147706" cy="591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Us</a:t>
            </a: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ER &amp; AUTHOR INSIGHTS</a:t>
            </a:r>
          </a:p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126047" y="1687371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6219" y="1687371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26047" y="410693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56219" y="410693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05732" y="8488680"/>
            <a:ext cx="10888698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UNDERSTANDING BEHAVIORS, DRIVING GROWTH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994430" y="3496829"/>
            <a:ext cx="302316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🎯</a:t>
            </a: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Key influencers: Alice &amp; Carlos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3496829"/>
            <a:ext cx="302316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⚡ L</a:t>
            </a: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ifestyle &amp; Health = improvement opportunities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971550"/>
            <a:ext cx="302316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👥</a:t>
            </a: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High-diversity users → 3× more likely to convert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994430" y="971550"/>
            <a:ext cx="3023162" cy="149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✍️</a:t>
            </a:r>
            <a:r>
              <a:rPr lang="en-US" sz="17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Regular posting authors → 40% higher engagement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008538" y="7359077"/>
            <a:ext cx="4754429" cy="251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05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User and author behavior analysis highlights conversion potential and growth opportunities. High-diversity users are most valuable, while consistent authors drive sustained performance.</a:t>
            </a:r>
          </a:p>
          <a:p>
            <a:pPr algn="just">
              <a:lnSpc>
                <a:spcPts val="2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21802" y="4192649"/>
            <a:ext cx="7891417" cy="6257897"/>
            <a:chOff x="0" y="0"/>
            <a:chExt cx="207839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839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078398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5738"/>
            <a:ext cx="9445915" cy="591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Recomme</a:t>
            </a: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NDATIONS</a:t>
            </a:r>
          </a:p>
          <a:p>
            <a:pPr algn="l">
              <a:lnSpc>
                <a:spcPts val="9059"/>
              </a:lnSpc>
            </a:pPr>
          </a:p>
          <a:p>
            <a:pPr algn="l">
              <a:lnSpc>
                <a:spcPts val="90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78605"/>
            <a:ext cx="9657424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TURNING INSIGHTS INTO ACTION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30715"/>
            <a:ext cx="7817645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Strategic improvements can maximize engagement, enhance author performance, and boost user loyalty. Focusing on content quality, timing, and underperforming categories creates room for growth.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49330"/>
            <a:ext cx="7817645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AutoNum type="arabicPeriod" startAt="1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Fo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cus on media posts + optimal tagging</a:t>
            </a:r>
          </a:p>
          <a:p>
            <a:pPr algn="l" marL="410211" indent="-205106" lvl="1">
              <a:lnSpc>
                <a:spcPts val="2660"/>
              </a:lnSpc>
              <a:buAutoNum type="arabicPeriod" startAt="1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Support author growth &amp; consistency</a:t>
            </a:r>
          </a:p>
          <a:p>
            <a:pPr algn="l" marL="410211" indent="-205106" lvl="1">
              <a:lnSpc>
                <a:spcPts val="2660"/>
              </a:lnSpc>
              <a:buAutoNum type="arabicPeriod" startAt="1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Personalize content for diverse users</a:t>
            </a:r>
          </a:p>
          <a:p>
            <a:pPr algn="l" marL="410211" indent="-205106" lvl="1">
              <a:lnSpc>
                <a:spcPts val="2660"/>
              </a:lnSpc>
              <a:buAutoNum type="arabicPeriod" startAt="1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Post at 10 AM for peak visibility</a:t>
            </a:r>
          </a:p>
          <a:p>
            <a:pPr algn="l" marL="410211" indent="-205106" lvl="1">
              <a:lnSpc>
                <a:spcPts val="2660"/>
              </a:lnSpc>
              <a:buAutoNum type="arabicPeriod" startAt="1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Expand Lifestyle &amp; Health while reinforcing Tech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DAG0BGKGj9E</dc:identifier>
  <dcterms:modified xsi:type="dcterms:W3CDTF">2011-08-01T06:04:30Z</dcterms:modified>
  <cp:revision>1</cp:revision>
  <dc:title>Abel Mitiku</dc:title>
</cp:coreProperties>
</file>